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B06FBA8-5B22-401C-A373-ABC6AB431ADD}">
          <p14:sldIdLst/>
        </p14:section>
        <p14:section name="Раздел без заголовка" id="{0D649060-BEC7-465F-90C4-6F5FC066EB7D}">
          <p14:sldIdLst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997CF8-0DB6-4EA8-A234-6479C0E261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D6AD632-A28D-4D03-A9AA-9D02294383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C537D4A-987C-477E-8D32-428FB8659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1C25-321B-4E35-94FA-DB4F6D4A43DD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A7FA6D-005F-4A5F-857B-096494AF1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45C1E7-2B9F-4B15-860D-A650FDA7F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B59D-9471-4030-A847-C1EB540452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26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F75894-CD84-45AC-8C83-4C4DBF0F42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902591C-50C9-4A57-8A90-4B088C9208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8E2C5D-2FF1-46DF-9DDF-033B50C68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1C25-321B-4E35-94FA-DB4F6D4A43DD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4588C9-61E1-49F4-8BFC-FD6327A6BA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ADCBD0-94E2-48C8-A32B-F895CE52C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B59D-9471-4030-A847-C1EB540452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21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CB0EB5E-80C5-453F-9E35-50280A2F04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56F375E-65D2-4FFC-B4D6-EA0734DA3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63A8C7-D6E2-48DE-8AD0-4F1DD8149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1C25-321B-4E35-94FA-DB4F6D4A43DD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7C5BBC-F44D-4AC9-A246-C35DBABE7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AD8E5F-C848-4A31-9062-130A7F763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B59D-9471-4030-A847-C1EB540452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1377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DD1AA3-F897-40AF-AEBE-FD0BB0C8A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73A0A1C-04FE-42E8-AAF9-842F8B838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0C09C4-7B3A-426D-A0D0-425863AAC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1C25-321B-4E35-94FA-DB4F6D4A43DD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0E86BE-554A-46E8-A275-324FDC0EB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5E2811-D85D-4B6C-BAE0-B0E11353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B59D-9471-4030-A847-C1EB540452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891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4BFC53-A192-405C-946B-7D6DD84E4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56D6452-88B0-4EB3-B38C-8CA6316ED8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EB6B97-8EE6-4562-87F1-697F647D7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1C25-321B-4E35-94FA-DB4F6D4A43DD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2C0A60-B238-49A4-A8A3-3E036C5EA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A7A223-7126-4C84-B511-CE689DA5A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B59D-9471-4030-A847-C1EB540452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8859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641D7F-6DF1-4958-BF9B-BC32AA242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F9E352-DC40-4A4C-AB10-C0269A9B65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7D2F55D-5C50-47A4-B02C-0C0B9E6EF9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3A2D037-55ED-4BA0-8C8D-F1F993E69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1C25-321B-4E35-94FA-DB4F6D4A43DD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BE4154B-4E65-416F-89A9-A88300FB8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0C75AA8-95D9-4249-8D36-82293B337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B59D-9471-4030-A847-C1EB540452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310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47FF27-E48D-4E8B-8CEF-614977D0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94B1C9-1A70-46FC-9E8D-646DA91807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CDED91D-0F45-4D2C-96E0-34450E8F49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F7F09E1-E607-4A21-BF22-CE9C357AB0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1C0C014-7F0F-4FD3-96A6-314C07988B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FE201FF-ADE6-487A-B295-0929EB12B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1C25-321B-4E35-94FA-DB4F6D4A43DD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4701A1D-36F9-4ED5-8DCE-AC5798D18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35D4BD0-8120-4D68-9549-326994D94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B59D-9471-4030-A847-C1EB540452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608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64700F-E1C0-4568-B5E0-4CD25B6A2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EEFDA8E-12FE-42EE-B1B2-EFCE2329D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1C25-321B-4E35-94FA-DB4F6D4A43DD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A51E997-07CC-40EA-B40A-074BE62FD3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73DDB2C-784A-48FB-A7E1-31897C4CB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B59D-9471-4030-A847-C1EB540452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59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15F81A1-5137-49CF-9650-B821C5B2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1C25-321B-4E35-94FA-DB4F6D4A43DD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6413C45-3287-49BC-9B35-28E591C991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E0C9C8D-CAC9-4145-B6AA-AA87A4DDE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B59D-9471-4030-A847-C1EB540452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4512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9A61C4-B5E1-4921-9EC8-F4A7FA067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18E1AC-3472-4CBF-A00B-75381A69DD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1E407E1-F8F4-4CE0-B8BD-EFE1EA2029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BEF480-A5C2-4FAA-B477-0C44AA9B5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1C25-321B-4E35-94FA-DB4F6D4A43DD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FCA11B8-B562-4E71-BF50-E4A9A7EF3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2DAF68-1A6D-497C-8B51-A0693B988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B59D-9471-4030-A847-C1EB540452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5763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2C742D-8DAC-4DAD-873C-45E8E3237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BCD228E-139B-4C9A-946D-1048EAD9B1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BAE1A95-A305-4751-9742-FD495DCB51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E81E22D-F668-438E-9C74-1F9094FD4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1C25-321B-4E35-94FA-DB4F6D4A43DD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297992-30C7-431A-8114-F584D0E93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D3C65BE-D93A-4F3E-A348-EB0902DF0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9B59D-9471-4030-A847-C1EB540452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012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AC9FB4-7FC6-4FF1-A288-13EEDDCAE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503D1AB-50A2-476E-9085-482E5B874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A175C6-54E5-45D9-88D9-65DA7F1112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A1C25-321B-4E35-94FA-DB4F6D4A43DD}" type="datetimeFigureOut">
              <a:rPr lang="ru-RU" smtClean="0"/>
              <a:pPr/>
              <a:t>12.07.2021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64D4C71-803F-4465-BD46-984D9D885D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C2AFA46-25A6-4CAE-86FF-940D48AB50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9B59D-9471-4030-A847-C1EB540452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048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296F44A-7DAC-48A0-ABDE-31667F8315FB}"/>
              </a:ext>
            </a:extLst>
          </p:cNvPr>
          <p:cNvSpPr/>
          <p:nvPr/>
        </p:nvSpPr>
        <p:spPr>
          <a:xfrm>
            <a:off x="383219" y="242999"/>
            <a:ext cx="11137664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Arial" panose="020B0604020202020204" pitchFamily="34" charset="0"/>
              </a:rPr>
              <a:t>Особенности управления уставкой температуры с стороннего контроллера 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DX KIT G2</a:t>
            </a:r>
          </a:p>
          <a:p>
            <a:endParaRPr lang="ru-RU" b="1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7619783-BBC5-4F85-9CCC-B91D5A5C7542}"/>
              </a:ext>
            </a:extLst>
          </p:cNvPr>
          <p:cNvSpPr/>
          <p:nvPr/>
        </p:nvSpPr>
        <p:spPr>
          <a:xfrm>
            <a:off x="383219" y="828145"/>
            <a:ext cx="11425561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Внимание: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1. При изменении управляющего сигнала 0-10 В на проводном пульте отображается температура уставки, соответствующее данному сигналу.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1. Если адаптер установлен в положении с сильными электромагнитными помехами, то может возникнуть воздействие на сигнал напряжения, который должен быть экранирован для обеспечения точности сигнала входного напряжения.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2. При пропадании постоянного напряжения 0-10 В формируется код ошибка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yU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(нет управляющего сигнала).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3. При переменном напряжении 0-10 В температура не устанавливается и является значением по умолчанию. 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4. Когда адаптер обнаруживает, что соответствующая заданная температура напряжения является 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"значением по умолчанию”: 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а) если устройство находится в режиме охлаждения, то установленная по умолчанию температура составляет 26°C. 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b) если устройство находится в режиме нагрева, то установленная по умолчанию температура составляет 20°C. </a:t>
            </a:r>
          </a:p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c) если устройство находится в режиме подачи воздуха, то установленная по умолчанию температура составляет 26°C. </a:t>
            </a:r>
          </a:p>
          <a:p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Входное постоянное напряжение не должно превышать 10 В, иначе это может привести к повреждению контроллера.</a:t>
            </a:r>
            <a:endParaRPr lang="en-US" sz="1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Входное постоянное напряжение при регулировании должно быть не менее 1,5 Вольта и не более 8,5 Вольт, иначе устройство будет находиться в режиме по умолчанию (</a:t>
            </a:r>
            <a:r>
              <a:rPr lang="ru-RU" sz="14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смотри выше).</a:t>
            </a:r>
            <a:endParaRPr lang="ru-RU" sz="1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5612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1101</TotalTime>
  <Words>216</Words>
  <Application>Microsoft Office PowerPoint</Application>
  <PresentationFormat>Широкоэкранный</PresentationFormat>
  <Paragraphs>13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Тимофеев Владимир Андреевич</dc:creator>
  <cp:lastModifiedBy>Тимофеев Владимир Андреевич</cp:lastModifiedBy>
  <cp:revision>18</cp:revision>
  <dcterms:created xsi:type="dcterms:W3CDTF">2020-01-24T09:35:44Z</dcterms:created>
  <dcterms:modified xsi:type="dcterms:W3CDTF">2021-07-12T10:21:28Z</dcterms:modified>
</cp:coreProperties>
</file>